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D167E6-653F-4367-8AE5-0A02F588AFE0}" type="datetimeFigureOut">
              <a:rPr lang="en-US" smtClean="0"/>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D8ABF-EDA9-4415-893E-02321C494BC0}" type="slidenum">
              <a:rPr lang="en-US" smtClean="0"/>
              <a:t>‹#›</a:t>
            </a:fld>
            <a:endParaRPr lang="en-US"/>
          </a:p>
        </p:txBody>
      </p:sp>
    </p:spTree>
    <p:extLst>
      <p:ext uri="{BB962C8B-B14F-4D97-AF65-F5344CB8AC3E}">
        <p14:creationId xmlns:p14="http://schemas.microsoft.com/office/powerpoint/2010/main" val="63028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167E6-653F-4367-8AE5-0A02F588AFE0}" type="datetimeFigureOut">
              <a:rPr lang="en-US" smtClean="0"/>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D8ABF-EDA9-4415-893E-02321C494BC0}" type="slidenum">
              <a:rPr lang="en-US" smtClean="0"/>
              <a:t>‹#›</a:t>
            </a:fld>
            <a:endParaRPr lang="en-US"/>
          </a:p>
        </p:txBody>
      </p:sp>
    </p:spTree>
    <p:extLst>
      <p:ext uri="{BB962C8B-B14F-4D97-AF65-F5344CB8AC3E}">
        <p14:creationId xmlns:p14="http://schemas.microsoft.com/office/powerpoint/2010/main" val="2776171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167E6-653F-4367-8AE5-0A02F588AFE0}" type="datetimeFigureOut">
              <a:rPr lang="en-US" smtClean="0"/>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D8ABF-EDA9-4415-893E-02321C494BC0}" type="slidenum">
              <a:rPr lang="en-US" smtClean="0"/>
              <a:t>‹#›</a:t>
            </a:fld>
            <a:endParaRPr lang="en-US"/>
          </a:p>
        </p:txBody>
      </p:sp>
    </p:spTree>
    <p:extLst>
      <p:ext uri="{BB962C8B-B14F-4D97-AF65-F5344CB8AC3E}">
        <p14:creationId xmlns:p14="http://schemas.microsoft.com/office/powerpoint/2010/main" val="214038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167E6-653F-4367-8AE5-0A02F588AFE0}" type="datetimeFigureOut">
              <a:rPr lang="en-US" smtClean="0"/>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D8ABF-EDA9-4415-893E-02321C494BC0}" type="slidenum">
              <a:rPr lang="en-US" smtClean="0"/>
              <a:t>‹#›</a:t>
            </a:fld>
            <a:endParaRPr lang="en-US"/>
          </a:p>
        </p:txBody>
      </p:sp>
    </p:spTree>
    <p:extLst>
      <p:ext uri="{BB962C8B-B14F-4D97-AF65-F5344CB8AC3E}">
        <p14:creationId xmlns:p14="http://schemas.microsoft.com/office/powerpoint/2010/main" val="641752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D167E6-653F-4367-8AE5-0A02F588AFE0}" type="datetimeFigureOut">
              <a:rPr lang="en-US" smtClean="0"/>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D8ABF-EDA9-4415-893E-02321C494BC0}" type="slidenum">
              <a:rPr lang="en-US" smtClean="0"/>
              <a:t>‹#›</a:t>
            </a:fld>
            <a:endParaRPr lang="en-US"/>
          </a:p>
        </p:txBody>
      </p:sp>
    </p:spTree>
    <p:extLst>
      <p:ext uri="{BB962C8B-B14F-4D97-AF65-F5344CB8AC3E}">
        <p14:creationId xmlns:p14="http://schemas.microsoft.com/office/powerpoint/2010/main" val="3066988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D167E6-653F-4367-8AE5-0A02F588AFE0}" type="datetimeFigureOut">
              <a:rPr lang="en-US" smtClean="0"/>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D8ABF-EDA9-4415-893E-02321C494BC0}" type="slidenum">
              <a:rPr lang="en-US" smtClean="0"/>
              <a:t>‹#›</a:t>
            </a:fld>
            <a:endParaRPr lang="en-US"/>
          </a:p>
        </p:txBody>
      </p:sp>
    </p:spTree>
    <p:extLst>
      <p:ext uri="{BB962C8B-B14F-4D97-AF65-F5344CB8AC3E}">
        <p14:creationId xmlns:p14="http://schemas.microsoft.com/office/powerpoint/2010/main" val="3726699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D167E6-653F-4367-8AE5-0A02F588AFE0}" type="datetimeFigureOut">
              <a:rPr lang="en-US" smtClean="0"/>
              <a:t>11/11/2013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D8ABF-EDA9-4415-893E-02321C494BC0}" type="slidenum">
              <a:rPr lang="en-US" smtClean="0"/>
              <a:t>‹#›</a:t>
            </a:fld>
            <a:endParaRPr lang="en-US"/>
          </a:p>
        </p:txBody>
      </p:sp>
    </p:spTree>
    <p:extLst>
      <p:ext uri="{BB962C8B-B14F-4D97-AF65-F5344CB8AC3E}">
        <p14:creationId xmlns:p14="http://schemas.microsoft.com/office/powerpoint/2010/main" val="3130927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D167E6-653F-4367-8AE5-0A02F588AFE0}" type="datetimeFigureOut">
              <a:rPr lang="en-US" smtClean="0"/>
              <a:t>11/11/2013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D8ABF-EDA9-4415-893E-02321C494BC0}" type="slidenum">
              <a:rPr lang="en-US" smtClean="0"/>
              <a:t>‹#›</a:t>
            </a:fld>
            <a:endParaRPr lang="en-US"/>
          </a:p>
        </p:txBody>
      </p:sp>
    </p:spTree>
    <p:extLst>
      <p:ext uri="{BB962C8B-B14F-4D97-AF65-F5344CB8AC3E}">
        <p14:creationId xmlns:p14="http://schemas.microsoft.com/office/powerpoint/2010/main" val="46243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167E6-653F-4367-8AE5-0A02F588AFE0}" type="datetimeFigureOut">
              <a:rPr lang="en-US" smtClean="0"/>
              <a:t>11/11/2013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D8ABF-EDA9-4415-893E-02321C494BC0}" type="slidenum">
              <a:rPr lang="en-US" smtClean="0"/>
              <a:t>‹#›</a:t>
            </a:fld>
            <a:endParaRPr lang="en-US"/>
          </a:p>
        </p:txBody>
      </p:sp>
    </p:spTree>
    <p:extLst>
      <p:ext uri="{BB962C8B-B14F-4D97-AF65-F5344CB8AC3E}">
        <p14:creationId xmlns:p14="http://schemas.microsoft.com/office/powerpoint/2010/main" val="2173368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D167E6-653F-4367-8AE5-0A02F588AFE0}" type="datetimeFigureOut">
              <a:rPr lang="en-US" smtClean="0"/>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D8ABF-EDA9-4415-893E-02321C494BC0}" type="slidenum">
              <a:rPr lang="en-US" smtClean="0"/>
              <a:t>‹#›</a:t>
            </a:fld>
            <a:endParaRPr lang="en-US"/>
          </a:p>
        </p:txBody>
      </p:sp>
    </p:spTree>
    <p:extLst>
      <p:ext uri="{BB962C8B-B14F-4D97-AF65-F5344CB8AC3E}">
        <p14:creationId xmlns:p14="http://schemas.microsoft.com/office/powerpoint/2010/main" val="840827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D167E6-653F-4367-8AE5-0A02F588AFE0}" type="datetimeFigureOut">
              <a:rPr lang="en-US" smtClean="0"/>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D8ABF-EDA9-4415-893E-02321C494BC0}" type="slidenum">
              <a:rPr lang="en-US" smtClean="0"/>
              <a:t>‹#›</a:t>
            </a:fld>
            <a:endParaRPr lang="en-US"/>
          </a:p>
        </p:txBody>
      </p:sp>
    </p:spTree>
    <p:extLst>
      <p:ext uri="{BB962C8B-B14F-4D97-AF65-F5344CB8AC3E}">
        <p14:creationId xmlns:p14="http://schemas.microsoft.com/office/powerpoint/2010/main" val="612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167E6-653F-4367-8AE5-0A02F588AFE0}" type="datetimeFigureOut">
              <a:rPr lang="en-US" smtClean="0"/>
              <a:t>11/11/2013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D8ABF-EDA9-4415-893E-02321C494BC0}" type="slidenum">
              <a:rPr lang="en-US" smtClean="0"/>
              <a:t>‹#›</a:t>
            </a:fld>
            <a:endParaRPr lang="en-US"/>
          </a:p>
        </p:txBody>
      </p:sp>
    </p:spTree>
    <p:extLst>
      <p:ext uri="{BB962C8B-B14F-4D97-AF65-F5344CB8AC3E}">
        <p14:creationId xmlns:p14="http://schemas.microsoft.com/office/powerpoint/2010/main" val="19021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 Id="rId6" Type="http://schemas.microsoft.com/office/2007/relationships/hdphoto" Target="../media/hdphoto1.wdp"/><Relationship Id="rId11" Type="http://schemas.openxmlformats.org/officeDocument/2006/relationships/image" Target="../media/image9.jpeg"/><Relationship Id="rId5" Type="http://schemas.openxmlformats.org/officeDocument/2006/relationships/image" Target="../media/image4.jpeg"/><Relationship Id="rId10" Type="http://schemas.openxmlformats.org/officeDocument/2006/relationships/image" Target="../media/image8.jpeg"/><Relationship Id="rId4" Type="http://schemas.openxmlformats.org/officeDocument/2006/relationships/image" Target="../media/image3.jpeg"/><Relationship Id="rId9" Type="http://schemas.openxmlformats.org/officeDocument/2006/relationships/image" Target="../media/image7.jpeg"/><Relationship Id="rId1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0" tIns="26737776" rIns="47610" bIns="45720" numCol="1" anchor="ctr" anchorCtr="0" compatLnSpc="1">
            <a:prstTxWarp prst="textNoShape">
              <a:avLst/>
            </a:prstTxWarp>
            <a:spAutoFit/>
          </a:bodyPr>
          <a:lstStyle/>
          <a:p>
            <a:endParaRPr lang="en-US"/>
          </a:p>
        </p:txBody>
      </p:sp>
      <p:sp>
        <p:nvSpPr>
          <p:cNvPr id="6" name="Rectangle 3"/>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5220" tIns="26737776" rIns="47610" bIns="45720" numCol="1" anchor="ctr" anchorCtr="0" compatLnSpc="1">
            <a:prstTxWarp prst="textNoShape">
              <a:avLst/>
            </a:prstTxWarp>
            <a:spAutoFit/>
          </a:bodyPr>
          <a:lstStyle/>
          <a:p>
            <a:endParaRPr lang="en-US"/>
          </a:p>
        </p:txBody>
      </p:sp>
      <p:pic>
        <p:nvPicPr>
          <p:cNvPr id="1031" name="Picture 7" descr="Z:\Classbook 13-14\Fall Festival\IMG_3843.JPG"/>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876500" y="1143195"/>
            <a:ext cx="757543" cy="1426464"/>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Z:\Classbook 13-14\Fall Festival\IMG_3896.JPG"/>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1261787" y="4953000"/>
            <a:ext cx="764058" cy="1468473"/>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Z:\Classbook 13-14\Fall Festival\S5030166.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753000" y="3415213"/>
            <a:ext cx="1753000" cy="1314750"/>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p:cNvGrpSpPr/>
          <p:nvPr/>
        </p:nvGrpSpPr>
        <p:grpSpPr>
          <a:xfrm>
            <a:off x="1437247" y="749808"/>
            <a:ext cx="6864285" cy="5253105"/>
            <a:chOff x="1437247" y="749808"/>
            <a:chExt cx="6864285" cy="5253105"/>
          </a:xfrm>
        </p:grpSpPr>
        <p:pic>
          <p:nvPicPr>
            <p:cNvPr id="1028" name="Picture 4" descr="Z:\Classbook 13-14\Fall Festival\100_6560.JPG"/>
            <p:cNvPicPr>
              <a:picLocks noChangeAspect="1" noChangeArrowheads="1"/>
            </p:cNvPicPr>
            <p:nvPr/>
          </p:nvPicPr>
          <p:blipFill rotWithShape="1">
            <a:blip r:embed="rId5" cstate="screen">
              <a:extLst>
                <a:ext uri="{BEBA8EAE-BF5A-486C-A8C5-ECC9F3942E4B}">
                  <a14:imgProps xmlns:a14="http://schemas.microsoft.com/office/drawing/2010/main">
                    <a14:imgLayer r:embed="rId6">
                      <a14:imgEffect>
                        <a14:brightnessContrast bright="40000"/>
                      </a14:imgEffect>
                    </a14:imgLayer>
                  </a14:imgProps>
                </a:ext>
                <a:ext uri="{28A0092B-C50C-407E-A947-70E740481C1C}">
                  <a14:useLocalDpi xmlns:a14="http://schemas.microsoft.com/office/drawing/2010/main"/>
                </a:ext>
              </a:extLst>
            </a:blip>
            <a:srcRect/>
            <a:stretch/>
          </p:blipFill>
          <p:spPr bwMode="auto">
            <a:xfrm>
              <a:off x="2636129" y="2164027"/>
              <a:ext cx="4392052" cy="2383114"/>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978601" y="2569659"/>
              <a:ext cx="3810000" cy="1754326"/>
            </a:xfrm>
            <a:prstGeom prst="rect">
              <a:avLst/>
            </a:prstGeom>
            <a:noFill/>
          </p:spPr>
          <p:txBody>
            <a:bodyPr wrap="square" rtlCol="0">
              <a:spAutoFit/>
            </a:bodyPr>
            <a:lstStyle/>
            <a:p>
              <a:pPr algn="ctr"/>
              <a:r>
                <a:rPr lang="en-US" sz="900" b="1" dirty="0" smtClean="0">
                  <a:latin typeface="Arial Black" panose="020B0A04020102020204" pitchFamily="34" charset="0"/>
                </a:rPr>
                <a:t>On </a:t>
              </a:r>
              <a:r>
                <a:rPr lang="en-US" sz="900" b="1" dirty="0">
                  <a:latin typeface="Arial Black" panose="020B0A04020102020204" pitchFamily="34" charset="0"/>
                </a:rPr>
                <a:t>Saturday, October 26</a:t>
              </a:r>
              <a:r>
                <a:rPr lang="en-US" sz="900" b="1" baseline="30000" dirty="0">
                  <a:latin typeface="Arial Black" panose="020B0A04020102020204" pitchFamily="34" charset="0"/>
                </a:rPr>
                <a:t>th</a:t>
              </a:r>
              <a:r>
                <a:rPr lang="en-US" sz="900" b="1" dirty="0">
                  <a:latin typeface="Arial Black" panose="020B0A04020102020204" pitchFamily="34" charset="0"/>
                </a:rPr>
                <a:t>, </a:t>
              </a:r>
              <a:r>
                <a:rPr lang="en-US" sz="900" b="1" dirty="0" err="1">
                  <a:latin typeface="Arial Black" panose="020B0A04020102020204" pitchFamily="34" charset="0"/>
                </a:rPr>
                <a:t>Millboro</a:t>
              </a:r>
              <a:r>
                <a:rPr lang="en-US" sz="900" b="1" dirty="0">
                  <a:latin typeface="Arial Black" panose="020B0A04020102020204" pitchFamily="34" charset="0"/>
                </a:rPr>
                <a:t> Elementary celebrated their Second Annual Fall Festival.  The families in the community celebrated with lots of fun activities including a Trunk or Treat, Bouncy Houses, Needle in the Haystack, Pumpkin Bowling, Nature Crafts, Cookie Decorating, Carnival Games along with lots of prizes, a Cake Walk, etc.  BARC Electric provided rides in a bucket truck, </a:t>
              </a:r>
              <a:r>
                <a:rPr lang="en-US" sz="900" b="1" dirty="0" err="1">
                  <a:latin typeface="Arial Black" panose="020B0A04020102020204" pitchFamily="34" charset="0"/>
                </a:rPr>
                <a:t>Millboro</a:t>
              </a:r>
              <a:r>
                <a:rPr lang="en-US" sz="900" b="1" dirty="0">
                  <a:latin typeface="Arial Black" panose="020B0A04020102020204" pitchFamily="34" charset="0"/>
                </a:rPr>
                <a:t> Masonic Lodge offered Child ID Kits, Joe McLain offered Caricatures, and lots more.  It was great to have the support of businesses, churches and community groups in Bath County.  Thank you to everyone from all of us at </a:t>
              </a:r>
              <a:r>
                <a:rPr lang="en-US" sz="900" b="1" dirty="0" err="1">
                  <a:latin typeface="Arial Black" panose="020B0A04020102020204" pitchFamily="34" charset="0"/>
                </a:rPr>
                <a:t>Millboro</a:t>
              </a:r>
              <a:r>
                <a:rPr lang="en-US" sz="900" b="1" dirty="0">
                  <a:latin typeface="Arial Black" panose="020B0A04020102020204" pitchFamily="34" charset="0"/>
                </a:rPr>
                <a:t> Elementary School.   </a:t>
              </a:r>
            </a:p>
          </p:txBody>
        </p:sp>
        <p:pic>
          <p:nvPicPr>
            <p:cNvPr id="10" name="Picture 9"/>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rot="19907786">
              <a:off x="1657949" y="1231214"/>
              <a:ext cx="2248111" cy="1498740"/>
            </a:xfrm>
            <a:prstGeom prst="rect">
              <a:avLst/>
            </a:prstGeom>
            <a:ln w="19050">
              <a:solidFill>
                <a:schemeClr val="tx1"/>
              </a:solidFill>
            </a:ln>
          </p:spPr>
        </p:pic>
        <p:pic>
          <p:nvPicPr>
            <p:cNvPr id="9" name="Picture 8"/>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rot="1392843">
              <a:off x="5529461" y="1142520"/>
              <a:ext cx="2133168" cy="1422112"/>
            </a:xfrm>
            <a:prstGeom prst="rect">
              <a:avLst/>
            </a:prstGeom>
            <a:ln w="19050">
              <a:solidFill>
                <a:schemeClr val="tx1"/>
              </a:solidFill>
            </a:ln>
          </p:spPr>
        </p:pic>
        <p:pic>
          <p:nvPicPr>
            <p:cNvPr id="1030" name="Picture 6" descr="Z:\Classbook 13-14\Fall Festival\DSC00318.JPG"/>
            <p:cNvPicPr>
              <a:picLocks noChangeAspect="1" noChangeArrowheads="1"/>
            </p:cNvPicPr>
            <p:nvPr/>
          </p:nvPicPr>
          <p:blipFill rotWithShape="1">
            <a:blip r:embed="rId9" cstate="screen">
              <a:extLst>
                <a:ext uri="{28A0092B-C50C-407E-A947-70E740481C1C}">
                  <a14:useLocalDpi xmlns:a14="http://schemas.microsoft.com/office/drawing/2010/main"/>
                </a:ext>
              </a:extLst>
            </a:blip>
            <a:srcRect/>
            <a:stretch/>
          </p:blipFill>
          <p:spPr bwMode="auto">
            <a:xfrm>
              <a:off x="3889852" y="749808"/>
              <a:ext cx="1669096" cy="1787714"/>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033" name="Picture 9" descr="Z:\Classbook 13-14\Fall Festival\IMG_3863.JPG"/>
            <p:cNvPicPr>
              <a:picLocks noChangeAspect="1" noChangeArrowheads="1"/>
            </p:cNvPicPr>
            <p:nvPr/>
          </p:nvPicPr>
          <p:blipFill rotWithShape="1">
            <a:blip r:embed="rId10" cstate="screen">
              <a:extLst>
                <a:ext uri="{28A0092B-C50C-407E-A947-70E740481C1C}">
                  <a14:useLocalDpi xmlns:a14="http://schemas.microsoft.com/office/drawing/2010/main"/>
                </a:ext>
              </a:extLst>
            </a:blip>
            <a:srcRect/>
            <a:stretch/>
          </p:blipFill>
          <p:spPr bwMode="auto">
            <a:xfrm>
              <a:off x="1437247" y="2845317"/>
              <a:ext cx="1321743" cy="1800576"/>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034" name="Picture 10" descr="Z:\Classbook 13-14\Fall Festival\IMG_3882.JPG"/>
            <p:cNvPicPr>
              <a:picLocks noChangeAspect="1" noChangeArrowheads="1"/>
            </p:cNvPicPr>
            <p:nvPr/>
          </p:nvPicPr>
          <p:blipFill rotWithShape="1">
            <a:blip r:embed="rId11" cstate="screen">
              <a:extLst>
                <a:ext uri="{28A0092B-C50C-407E-A947-70E740481C1C}">
                  <a14:useLocalDpi xmlns:a14="http://schemas.microsoft.com/office/drawing/2010/main"/>
                </a:ext>
              </a:extLst>
            </a:blip>
            <a:srcRect/>
            <a:stretch/>
          </p:blipFill>
          <p:spPr bwMode="auto">
            <a:xfrm>
              <a:off x="7016202" y="2688670"/>
              <a:ext cx="1285330" cy="1589456"/>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036" name="Picture 12" descr="Z:\Classbook 13-14\Fall Festival\S5030164.JPG"/>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rot="982512">
              <a:off x="2438951" y="4380475"/>
              <a:ext cx="1790139" cy="1342604"/>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038" name="Picture 14" descr="Z:\Classbook 13-14\Fall Festival\S5030168.JPG"/>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rot="20626717">
              <a:off x="5592369" y="4281916"/>
              <a:ext cx="1904869" cy="142865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029" name="Picture 5" descr="Z:\Classbook 13-14\Fall Festival\100_6613.JPG"/>
            <p:cNvPicPr>
              <a:picLocks noChangeAspect="1" noChangeArrowheads="1"/>
            </p:cNvPicPr>
            <p:nvPr/>
          </p:nvPicPr>
          <p:blipFill rotWithShape="1">
            <a:blip r:embed="rId14" cstate="screen">
              <a:extLst>
                <a:ext uri="{28A0092B-C50C-407E-A947-70E740481C1C}">
                  <a14:useLocalDpi xmlns:a14="http://schemas.microsoft.com/office/drawing/2010/main"/>
                </a:ext>
              </a:extLst>
            </a:blip>
            <a:srcRect/>
            <a:stretch/>
          </p:blipFill>
          <p:spPr bwMode="auto">
            <a:xfrm>
              <a:off x="4226542" y="4384958"/>
              <a:ext cx="1375078" cy="1617955"/>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239230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30849B00B4644984730208630A9523" ma:contentTypeVersion="0" ma:contentTypeDescription="Create a new document." ma:contentTypeScope="" ma:versionID="47a9888aa86e07730417a02f7c022b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283DAEA-8433-4AA1-9681-32E549751C32}"/>
</file>

<file path=customXml/itemProps2.xml><?xml version="1.0" encoding="utf-8"?>
<ds:datastoreItem xmlns:ds="http://schemas.openxmlformats.org/officeDocument/2006/customXml" ds:itemID="{D5FE379C-F1B5-4F5E-9DF8-0DD4E0A3A860}"/>
</file>

<file path=customXml/itemProps3.xml><?xml version="1.0" encoding="utf-8"?>
<ds:datastoreItem xmlns:ds="http://schemas.openxmlformats.org/officeDocument/2006/customXml" ds:itemID="{CEF45753-50AF-4C5C-A751-467CD10EE9A5}"/>
</file>

<file path=docProps/app.xml><?xml version="1.0" encoding="utf-8"?>
<Properties xmlns="http://schemas.openxmlformats.org/officeDocument/2006/extended-properties" xmlns:vt="http://schemas.openxmlformats.org/officeDocument/2006/docPropsVTypes">
  <TotalTime>47</TotalTime>
  <Words>15</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Campagna</dc:creator>
  <cp:lastModifiedBy>Donna Campagna</cp:lastModifiedBy>
  <cp:revision>7</cp:revision>
  <dcterms:created xsi:type="dcterms:W3CDTF">2013-11-11T14:31:41Z</dcterms:created>
  <dcterms:modified xsi:type="dcterms:W3CDTF">2013-11-11T15:18:41Z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0x0101005030849B00B4644984730208630A9523</vt:lpwstr>
  </property>
</Properties>
</file>